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  <p:sldId id="263" r:id="rId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323" autoAdjust="0"/>
    <p:restoredTop sz="94626"/>
  </p:normalViewPr>
  <p:slideViewPr>
    <p:cSldViewPr snapToObjects="1" showGuides="1">
      <p:cViewPr varScale="1">
        <p:scale>
          <a:sx n="172" d="100"/>
          <a:sy n="172" d="100"/>
        </p:scale>
        <p:origin x="60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3C4E1FCE-D781-4F4F-993F-675E263BA653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A04B4B1-4903-0E4F-A8BF-ACCB22A6FE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FF93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1AAF2997-B05F-9A49-AC4A-A486048608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BF435C62-3E1E-1C40-9247-4A826E1E32DC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FF93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0CF5D210-289C-D247-AE19-1CD671223C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FF93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36C0D7-B049-EF45-9D1A-2FAEDB585D2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Clr>
                <a:srgbClr val="92D05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FF930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FF930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800"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1E6E70E6-6FF9-A340-BDC5-2887295E80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rgbClr val="FF93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21152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81EDD339-D019-4145-A563-D222E69DE4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rgbClr val="FF9300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C33D828-69F3-5F4C-9EC9-34E1F3E2F4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latin typeface="+mn-lt"/>
              </a:defRPr>
            </a:lvl1pPr>
            <a:lvl2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6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">
            <a:extLst>
              <a:ext uri="{FF2B5EF4-FFF2-40B4-BE49-F238E27FC236}">
                <a16:creationId xmlns:a16="http://schemas.microsoft.com/office/drawing/2014/main" id="{3DEC6FB6-D91B-EB4C-8E89-E12D40F0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9C78568-F5B6-EF47-9CA7-6179A3A10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 dirty="0"/>
              <a:t>Cliquez pour modifier les styles du texte du masque</a:t>
            </a:r>
          </a:p>
          <a:p>
            <a:pPr marL="266700" lvl="1" indent="-266700"/>
            <a:r>
              <a:rPr lang="fr-FR" dirty="0"/>
              <a:t>Deuxième niveau</a:t>
            </a:r>
          </a:p>
          <a:p>
            <a:pPr marL="266700" lvl="2" indent="-266700"/>
            <a:r>
              <a:rPr lang="fr-FR" dirty="0"/>
              <a:t>Troisième niveau</a:t>
            </a:r>
          </a:p>
          <a:p>
            <a:pPr marL="266700" lvl="3" indent="-266700"/>
            <a:r>
              <a:rPr lang="fr-FR" dirty="0"/>
              <a:t>Quatrième niveau</a:t>
            </a:r>
          </a:p>
          <a:p>
            <a:pPr marL="266700" lvl="4" indent="-266700"/>
            <a:r>
              <a:rPr lang="fr-FR" dirty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9300"/>
          </a:solidFill>
          <a:latin typeface="+mj-lt"/>
          <a:ea typeface="+mj-ea"/>
          <a:cs typeface="Interstat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j-lt"/>
          <a:ea typeface="+mn-ea"/>
          <a:cs typeface="Interstate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j-lt"/>
          <a:ea typeface="+mn-ea"/>
          <a:cs typeface="Interstate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CC694F8-EDD3-ED4E-A422-DF4202F6F2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424107-A041-B946-96A3-92869C92D8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B68DDA-D29C-1546-80FD-8DAC72F8E8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2408B2-2F98-A54C-9AF5-39007C07B9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6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6D8ABCD-DF1A-9047-8470-AD3ECE6B95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EED704-8515-9E43-8BDA-F45AFE5DF5D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22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C09667-6BC6-2D47-88DF-70859EB562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C31E2C-B9BD-7242-83D7-56687D2E0A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4558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Roland Collin</cp:lastModifiedBy>
  <cp:revision>39</cp:revision>
  <dcterms:created xsi:type="dcterms:W3CDTF">2019-01-09T14:48:06Z</dcterms:created>
  <dcterms:modified xsi:type="dcterms:W3CDTF">2021-09-08T16:22:24Z</dcterms:modified>
</cp:coreProperties>
</file>